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0"/>
  </p:notesMasterIdLst>
  <p:handoutMasterIdLst>
    <p:handoutMasterId r:id="rId11"/>
  </p:handoutMasterIdLst>
  <p:sldIdLst>
    <p:sldId id="300" r:id="rId4"/>
    <p:sldId id="301" r:id="rId5"/>
    <p:sldId id="309" r:id="rId6"/>
    <p:sldId id="311" r:id="rId7"/>
    <p:sldId id="313" r:id="rId8"/>
    <p:sldId id="308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René Raap" initials="RR" lastIdx="7" clrIdx="2">
    <p:extLst>
      <p:ext uri="{19B8F6BF-5375-455C-9EA6-DF929625EA0E}">
        <p15:presenceInfo xmlns:p15="http://schemas.microsoft.com/office/powerpoint/2012/main" userId="147a3af7182b4e4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4" autoAdjust="0"/>
    <p:restoredTop sz="97411" autoAdjust="0"/>
  </p:normalViewPr>
  <p:slideViewPr>
    <p:cSldViewPr>
      <p:cViewPr varScale="1">
        <p:scale>
          <a:sx n="41" d="100"/>
          <a:sy n="41" d="100"/>
        </p:scale>
        <p:origin x="37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B6BD0-1215-4963-8978-E04BF625389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4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9/11/16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9/11/16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9/11/16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9/11/16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9/11/16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9/11/16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9/11/16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9/11/16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9/11/16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9/11/16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9/11/16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9/11/16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9/11/16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9/11/16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9/11/16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9/11/16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9/11/16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9/11/16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9/11/16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9/11/16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9/11/16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9/11/16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9/11/16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9/11/16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9/11/16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9/11/16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9/11/16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9/11/16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9/11/16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9/11/16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9/11/16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9/11/16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9/11/16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9/11/16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9/11/16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9/11/16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70632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presentatie leer je over: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b="1" dirty="0"/>
              <a:t>Het kenmerkend aspect: </a:t>
            </a:r>
            <a:r>
              <a:rPr lang="nl-NL" altLang="nl-NL" dirty="0"/>
              <a:t>het streven van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vorsten naar absolute macht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Het absolutisme</a:t>
            </a:r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dirty="0"/>
              <a:t>Frankrijk onder Lodewijk XIV</a:t>
            </a:r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dirty="0"/>
              <a:t>Engelse vorsten en de </a:t>
            </a:r>
            <a:r>
              <a:rPr lang="nl-NL" i="1" dirty="0" err="1"/>
              <a:t>Glorious</a:t>
            </a:r>
            <a:r>
              <a:rPr lang="nl-NL" i="1" dirty="0"/>
              <a:t> </a:t>
            </a:r>
            <a:r>
              <a:rPr lang="nl-NL" i="1" dirty="0" err="1"/>
              <a:t>Revolution</a:t>
            </a:r>
            <a:endParaRPr lang="nl-NL" i="1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>
                <a:solidFill>
                  <a:srgbClr val="54BDF2"/>
                </a:solidFill>
              </a:rPr>
              <a:t>§6.3 Het absolutisme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12168" y="1556792"/>
            <a:ext cx="7488832" cy="4175125"/>
          </a:xfrm>
        </p:spPr>
        <p:txBody>
          <a:bodyPr/>
          <a:lstStyle/>
          <a:p>
            <a:r>
              <a:rPr lang="nl-NL" dirty="0"/>
              <a:t>In de tijd van regenten en vorsten vond in Frankrijk en Engeland een strijd plaats om de macht tussen de vorst en zijn onderdanen.</a:t>
            </a:r>
          </a:p>
          <a:p>
            <a:endParaRPr lang="nl-NL" dirty="0"/>
          </a:p>
          <a:p>
            <a:r>
              <a:rPr lang="nl-NL" dirty="0"/>
              <a:t>Vanwege de burgeroorlog (1648-1653) wilde Lodewijk XIV van Frankrijk de macht van adel en steden beperken. Hij streefde naar de absolute macht: </a:t>
            </a:r>
            <a:r>
              <a:rPr lang="nl-NL" i="1" dirty="0" err="1"/>
              <a:t>l’état</a:t>
            </a:r>
            <a:r>
              <a:rPr lang="nl-NL" i="1" dirty="0"/>
              <a:t> </a:t>
            </a:r>
            <a:r>
              <a:rPr lang="nl-NL" i="1" dirty="0" err="1"/>
              <a:t>c’est</a:t>
            </a:r>
            <a:r>
              <a:rPr lang="nl-NL" i="1" dirty="0"/>
              <a:t> </a:t>
            </a:r>
            <a:r>
              <a:rPr lang="nl-NL" i="1" dirty="0" err="1"/>
              <a:t>moi</a:t>
            </a:r>
            <a:r>
              <a:rPr lang="nl-NL" dirty="0"/>
              <a:t>.</a:t>
            </a:r>
          </a:p>
          <a:p>
            <a:endParaRPr lang="nl-NL" dirty="0"/>
          </a:p>
          <a:p>
            <a:r>
              <a:rPr lang="nl-NL" dirty="0">
                <a:solidFill>
                  <a:srgbClr val="00B0F0"/>
                </a:solidFill>
              </a:rPr>
              <a:t>Absolutisme:</a:t>
            </a:r>
            <a:r>
              <a:rPr lang="nl-NL" dirty="0"/>
              <a:t> regeringssysteem waarbij de macht van de vorst niet wordt beperkt door een grondwet of door rechten van anderen.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nl-NL" altLang="nl-NL" sz="2800" dirty="0"/>
              <a:t>Het absolutisme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8714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33340" y="1532757"/>
            <a:ext cx="7905824" cy="417512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nl-NL" dirty="0"/>
              <a:t>Lodewijk XIV versterkte het koningschap. Hij bouwde een groot ambtenarenapparaat op, bracht het leger onder controle van de staat en schafte  in 1685 het Edict van Nantes af.</a:t>
            </a:r>
          </a:p>
          <a:p>
            <a:pPr marL="0" indent="0">
              <a:buFont typeface="Arial" charset="0"/>
              <a:buNone/>
              <a:defRPr/>
            </a:pPr>
            <a:r>
              <a:rPr lang="nl-NL" dirty="0"/>
              <a:t> </a:t>
            </a:r>
          </a:p>
          <a:p>
            <a:pPr marL="0" indent="0">
              <a:buFont typeface="Arial" charset="0"/>
              <a:buNone/>
              <a:defRPr/>
            </a:pPr>
            <a:r>
              <a:rPr lang="nl-NL" dirty="0"/>
              <a:t>Frankrijk werd de sterkste staat van Europa en breidde zijn gebied uit. Om alles te bekostigen voerde het een politiek van mercantilisme.</a:t>
            </a:r>
          </a:p>
          <a:p>
            <a:pPr marL="0" indent="0">
              <a:buFont typeface="Arial" charset="0"/>
              <a:buNone/>
              <a:defRPr/>
            </a:pPr>
            <a:endParaRPr lang="nl-NL" dirty="0"/>
          </a:p>
          <a:p>
            <a:pPr marL="0" indent="0">
              <a:buFont typeface="Arial" charset="0"/>
              <a:buNone/>
              <a:defRPr/>
            </a:pPr>
            <a:r>
              <a:rPr lang="nl-NL" dirty="0">
                <a:solidFill>
                  <a:srgbClr val="00B0F0"/>
                </a:solidFill>
              </a:rPr>
              <a:t>Mercantilisme: </a:t>
            </a:r>
            <a:r>
              <a:rPr lang="nl-NL" dirty="0"/>
              <a:t>economisch systeem waarbij de overheid ingrijpt in de nationale economie door productie en export te bevorderen en import te beperken.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33340" y="887413"/>
            <a:ext cx="7905824" cy="669379"/>
          </a:xfrm>
        </p:spPr>
        <p:txBody>
          <a:bodyPr/>
          <a:lstStyle/>
          <a:p>
            <a:pPr marL="514350" indent="-514350" eaLnBrk="1" hangingPunct="1"/>
            <a:r>
              <a:rPr lang="nl-NL" altLang="nl-NL" sz="2800" dirty="0"/>
              <a:t>Frankrijk onder Lodewijk XIV</a:t>
            </a: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359714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27584" y="1915567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9CC00"/>
              </a:buClr>
              <a:defRPr/>
            </a:pPr>
            <a:endParaRPr lang="en-US" dirty="0">
              <a:solidFill>
                <a:srgbClr val="0CA484"/>
              </a:solidFill>
            </a:endParaRPr>
          </a:p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332" y="770122"/>
            <a:ext cx="5477335" cy="4618489"/>
          </a:xfrm>
          <a:prstGeom prst="rect">
            <a:avLst/>
          </a:prstGeom>
        </p:spPr>
      </p:pic>
      <p:sp>
        <p:nvSpPr>
          <p:cNvPr id="7" name="Tijdelijke aanduiding voor inhoud 3"/>
          <p:cNvSpPr txBox="1">
            <a:spLocks/>
          </p:cNvSpPr>
          <p:nvPr/>
        </p:nvSpPr>
        <p:spPr bwMode="black">
          <a:xfrm>
            <a:off x="674361" y="5517844"/>
            <a:ext cx="7795276" cy="844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nl-NL" dirty="0"/>
              <a:t>Het paleis van Versailles was een afspiegeling van de macht van Lodewijk XIV, de zonnekoning.</a:t>
            </a:r>
            <a:endParaRPr lang="nl-NL" dirty="0">
              <a:solidFill>
                <a:schemeClr val="accent4"/>
              </a:solidFill>
            </a:endParaRP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365827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27584" y="1915567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9CC00"/>
              </a:buClr>
              <a:defRPr/>
            </a:pPr>
            <a:endParaRPr lang="en-US" dirty="0">
              <a:solidFill>
                <a:srgbClr val="0CA484"/>
              </a:solidFill>
            </a:endParaRPr>
          </a:p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96" y="924754"/>
            <a:ext cx="4119123" cy="5281343"/>
          </a:xfrm>
          <a:prstGeom prst="rect">
            <a:avLst/>
          </a:prstGeom>
        </p:spPr>
      </p:pic>
      <p:sp>
        <p:nvSpPr>
          <p:cNvPr id="7" name="Tijdelijke aanduiding voor inhoud 3"/>
          <p:cNvSpPr txBox="1">
            <a:spLocks/>
          </p:cNvSpPr>
          <p:nvPr/>
        </p:nvSpPr>
        <p:spPr bwMode="black">
          <a:xfrm>
            <a:off x="4691754" y="903602"/>
            <a:ext cx="4041654" cy="5323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nl-NL" dirty="0"/>
              <a:t>Onder Lodewijk XIV veroverde Frankrijk delen van de Oostenrijkse Nederlanden en het Duitse rijk.</a:t>
            </a:r>
          </a:p>
          <a:p>
            <a:pPr marL="0" indent="0">
              <a:buFont typeface="Arial" charset="0"/>
              <a:buNone/>
              <a:defRPr/>
            </a:pPr>
            <a:endParaRPr lang="nl-NL" dirty="0">
              <a:solidFill>
                <a:schemeClr val="accent4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nl-NL" dirty="0">
                <a:solidFill>
                  <a:schemeClr val="accent4"/>
                </a:solidFill>
              </a:rPr>
              <a:t>In het Rampjaar 1672 viel Frankrijk samen met Engeland, Keulen en Münster de Republiek aan. Onder leiding van stadhouders Willem III werden de indringers verdreven.</a:t>
            </a: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665732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33340" y="1556792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In Engeland leidde de machtsstrijd tot een burgeroorlog en afschaffing van de monarchie. Ook na herstel van de monarchie bleven Engelse vorsten streven naar absolute macht.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Na 1685 spanden Engelse protestanten samen met stadhouder Willem III tegen hun katholieke vorst. In 1688 viel de Republiek Engeland binnen.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Tijdens de </a:t>
            </a:r>
            <a:r>
              <a:rPr lang="nl-NL" altLang="nl-NL" i="1" dirty="0" err="1"/>
              <a:t>Glorious</a:t>
            </a:r>
            <a:r>
              <a:rPr lang="nl-NL" altLang="nl-NL" i="1" dirty="0"/>
              <a:t> </a:t>
            </a:r>
            <a:r>
              <a:rPr lang="nl-NL" altLang="nl-NL" i="1" dirty="0" err="1"/>
              <a:t>Revolution</a:t>
            </a:r>
            <a:r>
              <a:rPr lang="nl-NL" altLang="nl-NL" dirty="0"/>
              <a:t> werd Willem III vorst en werd Engeland een </a:t>
            </a:r>
            <a:r>
              <a:rPr lang="nl-NL" altLang="nl-NL" dirty="0">
                <a:solidFill>
                  <a:srgbClr val="00B0F0"/>
                </a:solidFill>
              </a:rPr>
              <a:t>constitutionele monarchie</a:t>
            </a:r>
            <a:r>
              <a:rPr lang="nl-NL" altLang="nl-NL" dirty="0"/>
              <a:t>: een</a:t>
            </a:r>
            <a:r>
              <a:rPr lang="nl-NL" altLang="nl-NL" dirty="0">
                <a:solidFill>
                  <a:srgbClr val="00B0F0"/>
                </a:solidFill>
              </a:rPr>
              <a:t> </a:t>
            </a:r>
            <a:r>
              <a:rPr lang="nl-NL" altLang="nl-NL" dirty="0"/>
              <a:t>koninkrijk met een grondwet.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33340" y="887413"/>
            <a:ext cx="7905824" cy="669379"/>
          </a:xfrm>
        </p:spPr>
        <p:txBody>
          <a:bodyPr/>
          <a:lstStyle/>
          <a:p>
            <a:pPr marL="514350" indent="-514350" eaLnBrk="1" hangingPunct="1"/>
            <a:r>
              <a:rPr lang="nl-NL" altLang="nl-NL" sz="2800" dirty="0"/>
              <a:t>Engelse vorsten en de </a:t>
            </a:r>
            <a:r>
              <a:rPr lang="nl-NL" altLang="nl-NL" sz="2800" i="1" dirty="0" err="1"/>
              <a:t>Glorious</a:t>
            </a:r>
            <a:r>
              <a:rPr lang="nl-NL" altLang="nl-NL" sz="2800" i="1" dirty="0"/>
              <a:t> </a:t>
            </a:r>
            <a:r>
              <a:rPr lang="nl-NL" altLang="nl-NL" sz="2800" i="1" dirty="0" err="1"/>
              <a:t>Revolution</a:t>
            </a:r>
            <a:endParaRPr lang="nl-NL" altLang="nl-NL" sz="2800" i="1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337812361"/>
      </p:ext>
    </p:extLst>
  </p:cSld>
  <p:clrMapOvr>
    <a:masterClrMapping/>
  </p:clrMapOvr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1131</TotalTime>
  <Words>358</Words>
  <Application>Microsoft Office PowerPoint</Application>
  <PresentationFormat>Diavoorstelling (4:3)</PresentationFormat>
  <Paragraphs>44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Verdana</vt:lpstr>
      <vt:lpstr>Wingdings</vt:lpstr>
      <vt:lpstr>NU presentatie (blue)</vt:lpstr>
      <vt:lpstr>Witte achtergrond</vt:lpstr>
      <vt:lpstr>1_Witte achtergrond</vt:lpstr>
      <vt:lpstr>§6.3 Het absolutisme</vt:lpstr>
      <vt:lpstr>Het absolutisme</vt:lpstr>
      <vt:lpstr>Frankrijk onder Lodewijk XIV</vt:lpstr>
      <vt:lpstr>PowerPoint-presentatie</vt:lpstr>
      <vt:lpstr>PowerPoint-presentatie</vt:lpstr>
      <vt:lpstr>Engelse vorsten en de Glorious Revolution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Dijkstra, Esra</cp:lastModifiedBy>
  <cp:revision>264</cp:revision>
  <cp:lastPrinted>2013-03-19T08:25:20Z</cp:lastPrinted>
  <dcterms:created xsi:type="dcterms:W3CDTF">2013-03-13T12:13:36Z</dcterms:created>
  <dcterms:modified xsi:type="dcterms:W3CDTF">2016-11-09T08:14:53Z</dcterms:modified>
</cp:coreProperties>
</file>